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5" r:id="rId2"/>
    <p:sldId id="256" r:id="rId3"/>
    <p:sldId id="257" r:id="rId4"/>
    <p:sldId id="258" r:id="rId5"/>
    <p:sldId id="259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195F1-EF8C-4A4A-B5AE-0F15326361B2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D5FD1-4F3B-4609-ACCF-64B206DEB0D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1178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D5FD1-4F3B-4609-ACCF-64B206DEB0D0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8795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D5FD1-4F3B-4609-ACCF-64B206DEB0D0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4529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D5FD1-4F3B-4609-ACCF-64B206DEB0D0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18976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D5FD1-4F3B-4609-ACCF-64B206DEB0D0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6907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D5FD1-4F3B-4609-ACCF-64B206DEB0D0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6489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D5FD1-4F3B-4609-ACCF-64B206DEB0D0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50661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D5FD1-4F3B-4609-ACCF-64B206DEB0D0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520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D5FD1-4F3B-4609-ACCF-64B206DEB0D0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2386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7DDDB9-80B8-4508-A093-255A7DC187A1}" type="datetimeFigureOut">
              <a:rPr lang="en-NZ" smtClean="0"/>
              <a:t>5/07/2013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F14291-5986-4444-877E-380C9D05D87B}" type="slidenum">
              <a:rPr lang="en-NZ" smtClean="0"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4624"/>
            <a:ext cx="2913532" cy="287485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496" y="3140968"/>
            <a:ext cx="9144000" cy="129522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-2865512" y="5742384"/>
            <a:ext cx="8229600" cy="1143000"/>
          </a:xfrm>
        </p:spPr>
        <p:txBody>
          <a:bodyPr/>
          <a:lstStyle/>
          <a:p>
            <a:r>
              <a:rPr lang="en-NZ" dirty="0" smtClean="0"/>
              <a:t>BY Colin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084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21"/>
    </mc:Choice>
    <mc:Fallback>
      <p:transition spd="slow" advTm="612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732"/>
            <a:ext cx="9144000" cy="1470025"/>
          </a:xfrm>
        </p:spPr>
        <p:txBody>
          <a:bodyPr/>
          <a:lstStyle/>
          <a:p>
            <a:r>
              <a:rPr lang="en-NZ" b="1" dirty="0" smtClean="0"/>
              <a:t>Why Is Smoking Bad for Your Lungs?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180256" cy="1752600"/>
          </a:xfrm>
        </p:spPr>
        <p:txBody>
          <a:bodyPr>
            <a:normAutofit lnSpcReduction="10000"/>
          </a:bodyPr>
          <a:lstStyle/>
          <a:p>
            <a:r>
              <a:rPr lang="en-NZ" dirty="0" smtClean="0"/>
              <a:t>Smoking is bad for your lungs because it can kill you.</a:t>
            </a:r>
            <a:r>
              <a:rPr lang="en-NZ" sz="12800" dirty="0">
                <a:solidFill>
                  <a:schemeClr val="tx1"/>
                </a:solidFill>
              </a:rPr>
              <a:t/>
            </a:r>
            <a:br>
              <a:rPr lang="en-NZ" sz="12800" dirty="0">
                <a:solidFill>
                  <a:schemeClr val="tx1"/>
                </a:solidFill>
              </a:rPr>
            </a:b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33704"/>
            <a:ext cx="4310491" cy="3232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2833704"/>
            <a:ext cx="3643753" cy="3232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6264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43"/>
    </mc:Choice>
    <mc:Fallback>
      <p:transition spd="slow" advTm="784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en-NZ" dirty="0" smtClean="0"/>
              <a:t>How many years </a:t>
            </a:r>
            <a:r>
              <a:rPr lang="en-NZ" dirty="0" smtClean="0"/>
              <a:t>does </a:t>
            </a:r>
            <a:r>
              <a:rPr lang="en-NZ" dirty="0" smtClean="0"/>
              <a:t>smoking take off your life.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effectLst/>
              </a:rPr>
              <a:t>Six </a:t>
            </a:r>
            <a:r>
              <a:rPr lang="en-NZ" dirty="0" smtClean="0">
                <a:effectLst/>
              </a:rPr>
              <a:t>years.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420888"/>
            <a:ext cx="5544616" cy="388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23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68"/>
    </mc:Choice>
    <mc:Fallback>
      <p:transition spd="slow" advTm="726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>
                <a:effectLst/>
              </a:rPr>
              <a:t>How many people die from smoking every year?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400,000 people die every year from smoking.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770" y="2838127"/>
            <a:ext cx="5699542" cy="366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20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60"/>
    </mc:Choice>
    <mc:Fallback>
      <p:transition spd="slow" advTm="466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/>
              <a:t>How many brands of cigarettes are there in the world?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7281"/>
            <a:ext cx="8229600" cy="4525963"/>
          </a:xfrm>
        </p:spPr>
        <p:txBody>
          <a:bodyPr>
            <a:normAutofit/>
          </a:bodyPr>
          <a:lstStyle/>
          <a:p>
            <a:r>
              <a:rPr lang="en-NZ" sz="4800" dirty="0" smtClean="0"/>
              <a:t>Approximately 200 brands altogether</a:t>
            </a:r>
            <a:r>
              <a:rPr lang="en-NZ" dirty="0" smtClean="0"/>
              <a:t>.</a:t>
            </a:r>
            <a:endParaRPr lang="en-NZ" sz="4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57920"/>
            <a:ext cx="3760093" cy="4034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476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45"/>
    </mc:Choice>
    <mc:Fallback>
      <p:transition spd="slow" advTm="604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b="1" dirty="0" smtClean="0">
                <a:effectLst/>
              </a:rPr>
              <a:t>Why do people start smoking?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NZ" sz="4600" dirty="0"/>
              <a:t>P</a:t>
            </a:r>
            <a:r>
              <a:rPr lang="en-NZ" sz="4600" dirty="0" smtClean="0"/>
              <a:t>eople usually start </a:t>
            </a:r>
            <a:r>
              <a:rPr lang="en-NZ" sz="4600" dirty="0" smtClean="0"/>
              <a:t>smoking </a:t>
            </a:r>
            <a:r>
              <a:rPr lang="en-NZ" sz="4600" dirty="0" smtClean="0"/>
              <a:t>when they are teenagers to </a:t>
            </a:r>
            <a:r>
              <a:rPr lang="en-NZ" sz="4600" dirty="0" smtClean="0"/>
              <a:t>act </a:t>
            </a:r>
            <a:r>
              <a:rPr lang="en-NZ" sz="4600" dirty="0" smtClean="0"/>
              <a:t>cool, to be just like their friends and to experiment.</a:t>
            </a:r>
            <a:endParaRPr lang="en-NZ" sz="4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4061607"/>
            <a:ext cx="3608187" cy="2751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623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60"/>
    </mc:Choice>
    <mc:Fallback>
      <p:transition spd="slow" advTm="376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/>
              <a:t>What happens to you when you smoke cigarettes?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There are lots of effects of smoking.  One of them is cancer.  People can have lung cancer, throat cancer and many more.</a:t>
            </a:r>
            <a:endParaRPr lang="en-NZ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3" y="4331223"/>
            <a:ext cx="3600400" cy="252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311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467"/>
    </mc:Choice>
    <mc:Fallback>
      <p:transition spd="slow" advTm="746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Look at what happens when you smoke?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140968"/>
            <a:ext cx="2232248" cy="29269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4000" dirty="0" smtClean="0"/>
              <a:t>Parents who smoke usually have children who copies them and smoke as well.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4277890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60"/>
    </mc:Choice>
    <mc:Fallback>
      <p:transition spd="slow" advTm="586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191</TotalTime>
  <Words>161</Words>
  <Application>Microsoft Office PowerPoint</Application>
  <PresentationFormat>On-screen Show (4:3)</PresentationFormat>
  <Paragraphs>23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BY Colin</vt:lpstr>
      <vt:lpstr>Why Is Smoking Bad for Your Lungs?</vt:lpstr>
      <vt:lpstr>How many years does smoking take off your life.</vt:lpstr>
      <vt:lpstr>How many people die from smoking every year?</vt:lpstr>
      <vt:lpstr>How many brands of cigarettes are there in the world?</vt:lpstr>
      <vt:lpstr>Why do people start smoking?</vt:lpstr>
      <vt:lpstr>What happens to you when you smoke cigarettes?</vt:lpstr>
      <vt:lpstr>Look at what happens when you smoke?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colin smoking</dc:title>
  <dc:creator>PNSE32</dc:creator>
  <cp:lastModifiedBy>R155</cp:lastModifiedBy>
  <cp:revision>18</cp:revision>
  <dcterms:created xsi:type="dcterms:W3CDTF">2013-07-02T22:07:42Z</dcterms:created>
  <dcterms:modified xsi:type="dcterms:W3CDTF">2013-07-04T22:59:20Z</dcterms:modified>
</cp:coreProperties>
</file>